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00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0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55" r:id="rId170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70" Type="http://schemas.openxmlformats.org/officeDocument/2006/relationships/slide" Target="slides/slide100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61.jpg>
</file>

<file path=ppt/media/image167.jpg>
</file>

<file path=ppt/media/image17.png>
</file>

<file path=ppt/media/image170.jp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0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8" name="Shape 4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9" name="Google Shape;4579;p10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0" name="Google Shape;4580;p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notesSlide" Target="../notesSlides/notesSlide100.xml"/><Relationship Id="rId3" Type="http://schemas.openxmlformats.org/officeDocument/2006/relationships/hyperlink" Target="https://c402277.ssl.cf1.rackcdn.com/photos/1578/images/carousel_small/Tigers_Main_8.9.2012_TIgers_are_Revered_by_millions_HI_204421.jpg?1345547895" TargetMode="External"/><Relationship Id="rId4" Type="http://schemas.openxmlformats.org/officeDocument/2006/relationships/image" Target="../media/image161.jpg"/><Relationship Id="rId5" Type="http://schemas.openxmlformats.org/officeDocument/2006/relationships/hyperlink" Target="http://content.artofmanliness.com/uploads/2008/07/coral-snake.jpg" TargetMode="External"/><Relationship Id="rId6" Type="http://schemas.openxmlformats.org/officeDocument/2006/relationships/image" Target="../media/image170.jpg"/><Relationship Id="rId7" Type="http://schemas.openxmlformats.org/officeDocument/2006/relationships/hyperlink" Target="http://upload.wikimedia.org/wikipedia/commons/2/25/Hogna_lenta_18.jpg" TargetMode="External"/><Relationship Id="rId8" Type="http://schemas.openxmlformats.org/officeDocument/2006/relationships/image" Target="../media/image167.jpg"/></Relationships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1" name="Shape 4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2" name="Google Shape;4582;p656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Predators </a:t>
            </a:r>
            <a:endParaRPr/>
          </a:p>
        </p:txBody>
      </p:sp>
      <p:sp>
        <p:nvSpPr>
          <p:cNvPr id="4583" name="Google Shape;4583;p65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mic Sans MS"/>
                <a:ea typeface="Comic Sans MS"/>
                <a:cs typeface="Comic Sans MS"/>
                <a:sym typeface="Comic Sans MS"/>
              </a:rPr>
              <a:t>Organisms that will pose a threat to you and how you will defend yourselves</a:t>
            </a: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4584" name="Google Shape;4584;p65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0548" y="2329406"/>
            <a:ext cx="2743199" cy="205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5" name="Google Shape;4585;p656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312325" y="2329400"/>
            <a:ext cx="2743200" cy="20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6" name="Google Shape;4586;p656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166800" y="1910300"/>
            <a:ext cx="2743200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